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Wst%C4%99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Pomoc:Spis_tre%C5%9Bci" TargetMode="External"/><Relationship Id="rId4" Type="http://schemas.openxmlformats.org/officeDocument/2006/relationships/hyperlink" Target="http://pl.wikipedia.org/wiki/Wikipedia:Projekty_szkolne_i_akademickie/zalecenia_dla_uczni%C3%B3w_i_student%C3%B3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Pytania_nowicjusz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FA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pis_tre%C5%9Bc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Brudnopis" TargetMode="External"/><Relationship Id="rId4" Type="http://schemas.openxmlformats.org/officeDocument/2006/relationships/hyperlink" Target="http://pl.wikipedia.org/wiki/Pomoc:Formatowanie_tekst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Logowani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Wikietykiet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trona_dyskusj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Strona_u%C5%BCytkownik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Podpis_wikipedyst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/index.php?curid=3798274" TargetMode="External"/><Relationship Id="rId4" Type="http://schemas.openxmlformats.org/officeDocument/2006/relationships/hyperlink" Target="http://pl.wikipedia.org/wiki/Kategoria:Telekomunikacj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Propozycje_temat%C3%B3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l.wikipedia.org/wiki/Kategoria:Zal%C4%85%C5%BCki_artyku%C5%82%C3%B3w" TargetMode="External"/><Relationship Id="rId4" Type="http://schemas.openxmlformats.org/officeDocument/2006/relationships/hyperlink" Target="http://pl.wikipedia.org/wiki/Wikipedia:Strony_wymagaj%C4%85ce_dopracowani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zablon:Potrzebne/Kolejk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T%C5%82umaczenie_miesi%C4%85ca" TargetMode="External"/><Relationship Id="rId4" Type="http://schemas.openxmlformats.org/officeDocument/2006/relationships/hyperlink" Target="http://pl.wikipedia.org/wiki/Wikipedia:Strony_do_przet%C5%82umaczeni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l%C4%85%C5%BCk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Kategoria:Strony_do_poszerzenia" TargetMode="External"/><Relationship Id="rId4" Type="http://schemas.openxmlformats.org/officeDocument/2006/relationships/hyperlink" Target="http://pl.wikipedia.org/wiki/Wikipedia:Brakuj%C4%85ce_artyku%C5%82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pecjalna:Porzucone_stro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rojekt:Ilustrowanie" TargetMode="External"/><Relationship Id="rId4" Type="http://schemas.openxmlformats.org/officeDocument/2006/relationships/hyperlink" Target="http://pl.wikipedia.org/wiki/Wikipedia:Artyku%C5%82y_kontrowersyjn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sad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Wikipedia:Brakuj%C4%85ce_artyku%C5%82y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Opis_zm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Historia_stron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teaching.leszcz.uk/" TargetMode="External"/><Relationship Id="rId4" Type="http://schemas.openxmlformats.org/officeDocument/2006/relationships/hyperlink" Target="mailto:miklesz@icloud.com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://pl.wikipedia.org/wiki/Licencja_Creative_Common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l.wikipedia.org/wiki/Wikipedia:Projekty_szkolne_i_akademickie/zalecenia_dla_uczni%C3%B3w_i_student%C3%B3w" TargetMode="External"/><Relationship Id="rId5" Type="http://schemas.openxmlformats.org/officeDocument/2006/relationships/hyperlink" Target="http://pl.wikipedia.org/wiki/GNU_Free_Documentation_License" TargetMode="External"/><Relationship Id="rId4" Type="http://schemas.openxmlformats.org/officeDocument/2006/relationships/hyperlink" Target="http://www.wikipedia.pl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Podstawy telekomunikacji – wprowadzenie do przedmiotu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Font typeface="Arial"/>
              <a:buNone/>
            </a:pPr>
            <a:r>
              <a:rPr lang="pl-PL" sz="3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 descr="C:\Users\Sony\AppData\Local\Microsoft\Windows\Temporary Internet Files\Content.IE5\M0518IK9\MP90039954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kartka A4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pytań testujących wiedzę: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Wytłumaczyć pewne konkretne pojęcie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Rozwiązać proste zadanie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zerowy na ostatnim wykładzie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pierwszy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drugi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Ewentualny dodatkowy termin poprawkowy (decyzja uczelni, nie moja!)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Przykładowe pytania egzaminacyjne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Omów podstawowe cechy metody CSMA/CD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pojęcie MAC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niesystematyczny ciąg kodowy (przykład)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Dokonaj przekłamania ciągu kodu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maksymalną liczbę słów kodowych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podstawowe cechy warstwy fizycznej modelu ISO/OSI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odległość Hamminga par ciągów kodów: 10001-10000 oraz 00010-10100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 sieci: 149.156.114.128, maska: 255.255.255.128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 jest adres </a:t>
            </a:r>
            <a:r>
              <a:rPr lang="pl-PL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tej sieci?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przykładowy adres IP komputera w takiej sieci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zanim staniesz się dwusetną osobą pytająca jak zaliczyć projekt...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5" descr="C:\Users\Sony\AppData\Local\Microsoft\Windows\Temporary Internet Files\Content.IE5\T031AF31\MP90040036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(1/2)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Studenci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opracowują hasła encyklopedyczne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encyklopedii Wikipedia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podstaw, albo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rozwinięcie istniejącego hasła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(2/2)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Udział biorą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wszyscy studenci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pracując: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Pojedynczo</a:t>
            </a: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albo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zespole dwuosobowym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musi mieć osobne konto na Wikipedii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student/zespół będzie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miał przypisany: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Zalążek, np. zalążek z telekomunikacji, lub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Propozycję tematu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•"/>
            </a:pP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Zadanie: rozwinąć go do postaci możliwie najbliższej „artykułowi na medal”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Opieka nad projektem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 kolejnych slajdach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studentów w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Cel: zapewnienie, aby Państwa praca spełniała wytyczne obowiązujące na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rozpoczęcia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projekt rozpoczyna się wraz z pierwszym wykładem i trwa cały semestr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cechy Wikipedii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encyklopedia – tworzona w oparciu o wolną licencję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Internetowa encyklopedia: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Może być edytowana przez każdego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Posiada tysiące redaktorów (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Wikipedystów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internautów)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dla studentów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Wielu z nich, tak jak wy, jest studentami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Prawie wszyscy Wikipedyści to ochotnicy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Wikipedystów, edytowanie tego serwisu jest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Przyjemnym (chociaż odpowiedzialnym) zajęciem, czy nawet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Hobby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Dlatego, mam nadzieję, że spodobają się wam te zajęcia i praca nad hasłami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Niewiele jest takich zajęć, na których trzeba robić coś, co dla tysięcy osób jest „świetną zabawą” ☺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0" descr="http://upload.wikimedia.org/wikipedia/commons/d/de/Www.wikipedia.org_screenshot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882" r="-1" b="3856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Więcej o Wikipedii</a:t>
            </a:r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Początek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292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niezależnych wersji językowych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Wersja polska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 względem rzeczywistej liczby artykułów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Utrzymanie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organizacja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non-profit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10853928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1" descr="http://upload.wikimedia.org/wikipedia/en/thumb/8/80/Wikipedia-logo-v2.svg/2000px-Wikipedia-logo-v2.svg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8994" r="293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(1/2)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Wartościowy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ślad po Waszej pracy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hasła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Nowe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Rozbudowane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Niemożność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łamania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praw autorskich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Spis treści wykładu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Organizacja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przedmiotu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3245" r="2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(2/2)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7978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Tworzenie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podpisanych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kont, przynajmniej: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tylko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będąc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zalogowanym na koncie</a:t>
            </a:r>
            <a:endParaRPr sz="2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(1/3)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Dobre miejsce, od którego można startować w Wikipedii: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http://pl.wikipedia.org/wiki/Pomoc:Wst%C4%99p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ze stroną: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http://pl.wikipedia.org/wiki/Wikipedia:Projekty_szkolne_i_akademickie/zalecenia_dla_uczni%C3%B3w_i_student%C3%B3w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są jakieś pytania lub wątpliwości, proszę zobaczyć na stronę: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(2/3)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tam nie znajdzie się odpowiedzi, proszę: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Zapytaj wikipedystów wybierając odpowiednią podstronę tutaj: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http://pl.wikipedia.org/wiki/Pomoc:Pytania_nowicjuszy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 po prostu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skontaktować się ze mną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Zanim zada się pytania, proszę sprawdź czy odpowiedzi na nie ma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tutaj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http://pl.wikipedia.org/wiki/Pomoc:FAQ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Wiele przydatnych informacji na tej stronie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(3/3)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Wszystkie tematy pomocy zebrane na stronie: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jej pod-stronach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Podczas edycji można korzystać ze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„Ściągi”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http://pl.wikipedia.org/wiki/Pomoc:Formatowanie_tekstu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najpierw poćwiczyć korzystając z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„Brudnopisu”</a:t>
            </a:r>
            <a:r>
              <a:rPr lang="pl-PL" sz="3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http://pl.wikipedia.org/wiki/Wikipedia:Brudnopis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Przed zrobieniem jakichkolwiek edycji, zaleca się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„utworzenie nowego konta”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http://pl.wikipedia.org/wiki/Pomoc:Logowanie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pewnością będzie potrzebne własne konto użytkownika zanim zacznie się pracę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przeciwnym razie nie będę w stanie potem ocenić pracy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Standardy Wikipedii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Należy pamiętać, że Wikipedia nie jest projektem ograniczonym tylko do uczelni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Jesteśmy tutaj gośćmi i powinniśmy zachować odpowiednie standardy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 </a:t>
            </a:r>
            <a:r>
              <a:rPr lang="pl-PL" sz="32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„Wiki-etykietą”</a:t>
            </a: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http://pl.wikipedia.org/wiki/Wikipedia:Wikietykieta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pomyśl jakie chce się zostawić po sobie i naszej uczelni wrażenie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(1/3)</a:t>
            </a: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spodziewać się, że kontaktować będą się: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Prowadzący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studenci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Koledzy, czy nawet (albo w szczególności)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Wikipedyści (nie związani z uczelnią)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przez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dyskusji”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http://pl.wikipedia.org/wiki/Pomoc:Strona_dyskusji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pracuje się nad zadaniem, powinno się logować i sprawdzać wiadomości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Podobnie jak sprawdza się swoją pocztę</a:t>
            </a:r>
            <a:endParaRPr dirty="0"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(2/3)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na pomarańczowym tle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„Masz nową wiadomość”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dostanie się nową wiadomość i będzie się zalogowanym w Wikipedii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pojawi się na każdej stronie Wikipedii, którą się przegląda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pasek z informacją zniknął, musi się w niego kliknąć i przeczytać pozostawioną wiadomość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(3/3)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Zwyczajowo zostawia się nowe wiadomości na stronach dyskusji swoich rozmówców (na dole)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Zostawianie wiadomości –upewnić się, że edytuje się stronę dyskusji, a nie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użytkownika”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http://pl.wikipedia.org/wiki/Wikipedia:Strona_u%C5%BCytkownika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pamiętać 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podpisie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http://pl.wikipedia.org/wiki/Pomoc:Podpis_wikipedysty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Cztery tyldy ~~~~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(1/2)</a:t>
            </a:r>
            <a:endParaRPr/>
          </a:p>
        </p:txBody>
      </p:sp>
      <p:pic>
        <p:nvPicPr>
          <p:cNvPr id="327" name="Google Shape;32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389803"/>
            <a:ext cx="8229600" cy="29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głównie o tym jak się ze mną skontaktować...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(2/2)</a:t>
            </a:r>
            <a:endParaRPr/>
          </a:p>
        </p:txBody>
      </p:sp>
      <p:pic>
        <p:nvPicPr>
          <p:cNvPr id="335" name="Google Shape;335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770910"/>
            <a:ext cx="8229600" cy="41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3" descr="C:\Users\Sony\AppData\Local\Microsoft\Windows\Temporary Internet Files\Content.IE5\T031AF31\MP90040886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(1/2)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Encyklopedia Wikipedia: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od opłat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Licencja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GNU Free Documentation License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włączać materiałów łamiąc prawo autorskie</a:t>
            </a:r>
            <a:endParaRPr sz="2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(2/2)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więc, tworząc i rozbudowując hasła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plagiatować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treści będą niezwłocznie usuwane z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Konsekwencją będzie wykluczenie z projektu studenckiego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4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20002" r="18993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Jakie hasła opracować?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Tylko ściśle związane z tematyka przedmiotu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Kategoria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„Telekomunikacja”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http://pl.wikipedia.org/wiki/Kategoria:Telekomunikacja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Pierwsze zadanie: samodzielny wybór hasła!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7556408" y="0"/>
            <a:ext cx="46355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Richard Bartz, Munich aka Makro Freak – Own work, CC BY-SA 2.5, </a:t>
            </a:r>
            <a:r>
              <a:rPr lang="pl-PL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https://commons.wikimedia.org/w/index.php?curid=3798274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Zadanie do wykonania a liczebność zespołu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dwuosobowy</a:t>
            </a: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Opracowanie od podstaw jednego hasła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„Propozycje tematów”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pl-PL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http://pl.wikipedia.org/wiki/Wikipedia:Propozycje_temat%C3%B3w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jednoosobowy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Rozwinięcie jednego, istniejącego już hasła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„Strony wymagające dopracowania”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http://pl.wikipedia.org/wiki/Wikipedia:Strony_wymagaj%C4%85ce_dopracowania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„Zalążki artykułów”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http://pl.wikipedia.org/wiki/Kategoria:Zal%C4%85%C5%BCki_artyku%C5%82%C3%B3w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(1/3)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Najpotrzebniejsze strony: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http://pl.wikipedia.org/wiki/Szablon:Potrzebne/Kolejka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przetłumaczenia: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http://pl.wikipedia.org/wiki/Wikipedia:Strony_do_przet%C5%82umaczenia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http://pl.wikipedia.org/wiki/Wikipedia:T%C5%82umaczenie_miesi%C4%85ca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(2/3)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Zalążki: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http://pl.wikipedia.org/wiki/Wikipedia:Zal%C4%85%C5%BCki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Brakujące artykuły: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poszerzenia: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http://pl.wikipedia.org/wiki/Kategoria:Strony_do_poszerzenia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(3/3)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Porzucone strony: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http://pl.wikipedia.org/wiki/Specjalna:Porzucone_strony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Artykuły kontrowersyjne: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http://pl.wikipedia.org/wiki/Wikipedia:Artyku%C5%82y_kontrowersyjne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Ilustrowanie: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http://pl.wikipedia.org/wiki/Wikiprojekt:Ilustrowanie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(1/2)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Zdecyduj się na: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samodzielną: wystarczy rozwinąć hasło‏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w dwuosobowym zespole: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Dobierz druga osobę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Trzeba stworzyć nowe hasło‏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Załóż nowe konto jeśli jesteś nowym użytkownikiem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Wybierz hasło do edycji</a:t>
            </a:r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(2/2)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Wyślij do mnie: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Wybrane hasło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Swoje dane: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grupy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indeksu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Nazwę użytkownika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Ewentualnie analogiczne dane dla drugiej osoby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potwierdzeniu (dopiero wtedy) – zacznij pracę</a:t>
            </a:r>
            <a:endParaRPr/>
          </a:p>
        </p:txBody>
      </p:sp>
      <p:sp>
        <p:nvSpPr>
          <p:cNvPr id="416" name="Google Shape;416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01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Stopień naukowy (do wpisu):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dr hab. inż.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miejsce zatrudnienia: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Akademia Górniczo-Hutnicza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Instytut Telekomunikacji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Kraków</a:t>
            </a:r>
            <a:endParaRPr sz="2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Zakończenie pracy – krok po kroku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Prześlij mi informację, że hasło jest gotowe lub rozwinięte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mam uwagi, a jest jeszcze czas do końca semestru – popraw hasło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53" descr="C:\Users\Sony\AppData\Local\Microsoft\Windows\Temporary Internet Files\Content.IE5\0BOI5B7V\MP90039957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Skala ocen i sposób oceniania przeze mnie projektów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2.0 do 4.5: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standardowo gorzej lub lepiej rozwinięte hasło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– możliwe za: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Wybitnie opracowane hasło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Jednoosobowe stworzenie nowego hasła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3.0: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po terminie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(1/2)</a:t>
            </a:r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razie wątpliwości zaglądnąć na stronę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zasad edycji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http://pl.wikipedia.org/wiki/Wikipedia:Zasady</a:t>
            </a:r>
            <a:endParaRPr sz="26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Zajrzeć do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listy brakujących haseł (artykułów) Wikipedii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przypadku problemów ze znalezieniem zagadnienia, które nie zostało jeszcze opisane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Korzystać z książek, ale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kopiować treści z naruszeniem praw autorskich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(2/2)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Wykorzystywać wszelkie materiały: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do tej pory opracowało, lub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opracowuje w ramach zajęć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stosować takich form literackich jak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eseje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felietony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pisząc hasła encyklopedyczne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Używać sformułowań typu „A powiedział B o C”, kiedy ważne jest przedstawienie czyjejś opinii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spędzać zbyt dużo czasu na naukę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składni Wiki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 Wikipedii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też napisać o uczelni! ☺</a:t>
            </a:r>
            <a:endParaRPr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(1/2)</a:t>
            </a:r>
            <a:endParaRPr/>
          </a:p>
        </p:txBody>
      </p:sp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chce się edytować i zapisać stronę, proszę wypełnić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opis zmian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http://pl.wikipedia.org/wiki/Wikipedia:Opis_zmian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następnie zobaczyć podgląd wprowadzonych przez siebie zmian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Aby upewnić się, że strona wygląda tak jak się chce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Dopiero wtedy proszę klikać przycisk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„Zapisz”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(2/2)</a:t>
            </a:r>
            <a:endParaRPr/>
          </a:p>
        </p:txBody>
      </p:sp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Historię strony można znaleźć w zakładce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historia i autorzy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http://pl.wikipedia.org/wiki/Pomoc:Historia_strony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wykonałeś zmiany, wstaw informację o tym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także używać narzędzia do obserwowania wybranych przez siebie stron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– grzechy główne, czyli jak NIE dostać zaliczenia? ☺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będziesz kopiował z nieautoryzowanych źródeł!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opisywał konto!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integrował swój wkład z już istniejącym artykułem!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formatował tekst (Wikipedia to więcej niż „goły” tekst)</a:t>
            </a:r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(1/2)</a:t>
            </a: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Odpowiadam</a:t>
            </a:r>
            <a:r>
              <a:rPr lang="pl-PL"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każdy e-mail z pytaniem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Odpowiedź zwykle w ciągu max kilku dni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 odpowiedzi – e-mail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doszedł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anty-spam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czasem wycina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„dziwne”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adresy</a:t>
            </a:r>
            <a:endParaRPr/>
          </a:p>
        </p:txBody>
      </p:sp>
      <p:pic>
        <p:nvPicPr>
          <p:cNvPr id="482" name="Google Shape;482;p59" descr="C:\Users\Sony\AppData\Local\Microsoft\Windows\Temporary Internet Files\Content.IE5\0BOI5B7V\MP900422242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526974"/>
            <a:ext cx="4038600" cy="26724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(2/2)</a:t>
            </a:r>
            <a:endParaRPr/>
          </a:p>
        </p:txBody>
      </p:sp>
      <p:sp>
        <p:nvSpPr>
          <p:cNvPr id="490" name="Google Shape;490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Kiedy jestem na delegacji (to częste) to otrzymasz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auto-odpowiedź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Auto-odpowiedź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oznacza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że e-mail nie doszedł, czytaj uważnie! nie wysyłaj ponownie!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E-maile podpisujemy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Zaczęcie pracy przed potwierdzeniem tematu jest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ryzykowne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Char char="•"/>
            </a:pP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masz 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zaliczenia dopóki nie otrzymasz e-maila z oceną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Tak, czasem posiadam dodatkowe materiały, zazwyczaj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 angielsku</a:t>
            </a:r>
            <a:endParaRPr/>
          </a:p>
        </p:txBody>
      </p:sp>
      <p:sp>
        <p:nvSpPr>
          <p:cNvPr id="491" name="Google Shape;491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Ważna informacja (jeszcze raz)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aby przed dokonaniem edycji,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zalogować się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nie zalogujesz się, nie będę miał możliwości zweryfikować Twoich edycji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to nie będę mógł też ocenić Twojej pracy 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praca nie będzie mogła być zaliczana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powinien powiadomić Prowadzącego o tym, pod jakim loginem edytuje</a:t>
            </a:r>
            <a:endParaRPr/>
          </a:p>
          <a:p>
            <a:pPr marL="342900" marR="0" lvl="0" indent="-152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7" descr="C:\Users\Sony\AppData\Local\Microsoft\Windows\Temporary Internet Files\Content.IE5\T031AF31\MP900442479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1249" r="1" b="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Osobisty: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czasie wykładów i egzaminów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dirty="0"/>
              <a:t>I</a:t>
            </a: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AGH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miklesz@icloud.com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Tel.: +48 607 720 398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dziekanat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Materiały dydaktyczne: </a:t>
            </a:r>
            <a:r>
              <a:rPr lang="pl-PL" sz="296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http://teaching.leszcz.uk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(1/3)</a:t>
            </a:r>
            <a:endParaRPr/>
          </a:p>
        </p:txBody>
      </p:sp>
      <p:sp>
        <p:nvSpPr>
          <p:cNvPr id="506" name="Google Shape;506;p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zapoznaniu się z tym, jak działa Wikipedia, można wykonać kilka ćwiczeń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Ćwiczenia te: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tylko pozwolą nabrać doświadczenia w edytowaniu stron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 i pozwoli to też lepiej zaliczyć zadanie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że w menu bocznym zawsze możesz skorzystać z FAQ i stron pomocy</a:t>
            </a:r>
            <a:endParaRPr/>
          </a:p>
        </p:txBody>
      </p:sp>
      <p:sp>
        <p:nvSpPr>
          <p:cNvPr id="507" name="Google Shape;507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(2/3)</a:t>
            </a:r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początku spróbuj poszerzyć lub poprawić jeden z istniejących już artykułów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opisuje zagadnienia z każdej dziedziny wiedzy w szerokim rozumieniu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pewno więc znajdziesz coś, co jest związane z twoim hobby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Staraj się jednak poszerzać te artykuły, które związane są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 telekomunikacją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(3/3)</a:t>
            </a:r>
            <a:endParaRPr/>
          </a:p>
        </p:txBody>
      </p:sp>
      <p:sp>
        <p:nvSpPr>
          <p:cNvPr id="522" name="Google Shape;522;p6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chcesz wykonać więcej, niż zaleca to ćwiczenie, nie musisz nikogo pytać o zdanie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Znacząca rozbudowa oznacza sytuację, gdy hasło nie jest już tylko zalążkiem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Wejdź na stronie hasła w zakładkę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„historia i autorzy”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Zobacz, czy hasło ma więcej niż 5000 znaków (bajtów)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65" descr="http://www.mwattorneys.com/blog/wp-content/uploads/2012/07/iceberg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2727" r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Przydatne linki w Wikipedii („wierzchołek góry lodowej”)</a:t>
            </a:r>
            <a:endParaRPr/>
          </a:p>
        </p:txBody>
      </p:sp>
      <p:sp>
        <p:nvSpPr>
          <p:cNvPr id="532" name="Google Shape;532;p65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„Wikipedia – Strona główna”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http://www.wikipedia.pl/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„GNU Free Documentation License”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http://pl.wikipedia.org/wiki/GNU_Free_Documentation_License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„Projekty akademickie”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http://pl.wikipedia.org/wiki/Wikipedia:Projekty_szkolne_i_akademickie/zalecenia_dla_uczni%C3%B3w_i_student%C3%B3w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„Creative Commons”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http://pl.wikipedia.org/wiki/Licencja_Creative_Commons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5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zanim staniesz się setną osobą pytającą o to czy będzie egzamin...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9" descr="C:\Users\Sony\AppData\Local\Microsoft\Windows\Temporary Internet Files\Content.IE5\M0BO32M0\MP900401828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zorganizowany jest wykład?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godzin lekcyjnych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Krótkie przerwy techniczne pomiędzy dłuższymi wykładami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Zakończony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egzaminem</a:t>
            </a:r>
            <a:endParaRPr sz="2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(1/2)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do przedmiotu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to jest telekomunikacja?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pojęcia, jednostki, ograniczenia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miedziane w telekomunikacji i teleinformatyce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światłowodowe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transmisja bezprzewodowa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Transmisja sygnałów – systemy dostępu wielokrotnego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(2/2)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Kodowanie sygnałów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zagadnienia sieciowe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algorytmy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protokoły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Strumieniowanie treści multimedialnych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/>
              <a:t>Człowiek, ósma warstwa modelu ISO-OSI, jako element ekosystemu teleinformatycznego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Experience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2616</Words>
  <Application>Microsoft Macintosh PowerPoint</Application>
  <PresentationFormat>Widescreen</PresentationFormat>
  <Paragraphs>433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Motyw pakietu Office</vt:lpstr>
      <vt:lpstr>Podstawy telekomunikacji – wprowadzenie do przedmiotu</vt:lpstr>
      <vt:lpstr>Spis treści wykładu</vt:lpstr>
      <vt:lpstr>O MNIE</vt:lpstr>
      <vt:lpstr>Ogólne informacje</vt:lpstr>
      <vt:lpstr>Kontakt ze mną</vt:lpstr>
      <vt:lpstr>WYKŁAD</vt:lpstr>
      <vt:lpstr>Jak zorganizowany jest wykład?</vt:lpstr>
      <vt:lpstr>Program wykładu (1/2)</vt:lpstr>
      <vt:lpstr>Program wykładu (2/2)</vt:lpstr>
      <vt:lpstr>Egzamin</vt:lpstr>
      <vt:lpstr>Przykładowe pytania egzaminacyjne</vt:lpstr>
      <vt:lpstr>PROJEKT</vt:lpstr>
      <vt:lpstr>Opis zajęć projektowych (1/2)</vt:lpstr>
      <vt:lpstr>Opis zajęć projektowych (2/2)</vt:lpstr>
      <vt:lpstr>Opieka nad projektem</vt:lpstr>
      <vt:lpstr>Podstawowe cechy Wikipedii</vt:lpstr>
      <vt:lpstr>Wprowadzenie dla studentów</vt:lpstr>
      <vt:lpstr>Więcej o Wikipedii</vt:lpstr>
      <vt:lpstr>Dlaczego Wikipedia? (1/2)</vt:lpstr>
      <vt:lpstr>Dlaczego Wikipedia? (2/2)</vt:lpstr>
      <vt:lpstr>Start (1/3)</vt:lpstr>
      <vt:lpstr>Start (2/3)</vt:lpstr>
      <vt:lpstr>Start (3/3)</vt:lpstr>
      <vt:lpstr>Edycja</vt:lpstr>
      <vt:lpstr>Standardy Wikipedii</vt:lpstr>
      <vt:lpstr>Komunikacja (1/3)</vt:lpstr>
      <vt:lpstr>Komunikacja (2/3)</vt:lpstr>
      <vt:lpstr>Komunikacja (3/3)</vt:lpstr>
      <vt:lpstr>Podpisywanie kont (1/2)</vt:lpstr>
      <vt:lpstr>Podpisywanie kont (2/2)</vt:lpstr>
      <vt:lpstr>Prawa autorskie (1/2)</vt:lpstr>
      <vt:lpstr>Prawa autorskie (2/2)</vt:lpstr>
      <vt:lpstr>Jakie hasła opracować?</vt:lpstr>
      <vt:lpstr>Zadanie do wykonania a liczebność zespołu</vt:lpstr>
      <vt:lpstr>Inne sposoby na szukanie ciekawego tematu (1/3)</vt:lpstr>
      <vt:lpstr>Inne sposoby na szukanie ciekawego tematu (2/3)</vt:lpstr>
      <vt:lpstr>Inne sposoby na szukanie ciekawego tematu (3/3)</vt:lpstr>
      <vt:lpstr>Rozpoczęcie pracy – krok po kroku (1/2)</vt:lpstr>
      <vt:lpstr>Rozpoczęcie pracy – krok po kroku (2/2)</vt:lpstr>
      <vt:lpstr>Zakończenie pracy – krok po kroku</vt:lpstr>
      <vt:lpstr>Skala ocen i sposób oceniania przeze mnie projektów</vt:lpstr>
      <vt:lpstr>Co robić, a czego unikać (1/2)</vt:lpstr>
      <vt:lpstr>Co robić, a czego unikać (2/2)</vt:lpstr>
      <vt:lpstr>Kilka innych przydatnych rad (1/2)</vt:lpstr>
      <vt:lpstr>Kilka innych przydatnych rad (2/2)</vt:lpstr>
      <vt:lpstr>Wikipedia – grzechy główne, czyli jak NIE dostać zaliczenia? ☺</vt:lpstr>
      <vt:lpstr>Wymiana maili ze mną – uwagi ogólne (1/2)</vt:lpstr>
      <vt:lpstr>Wymiana maili ze mną – uwagi ogólne (2/2)</vt:lpstr>
      <vt:lpstr>Ważna informacja (jeszcze raz)</vt:lpstr>
      <vt:lpstr>Wstępne ćwiczenie (1/3)</vt:lpstr>
      <vt:lpstr>Wstępne ćwiczenie (2/3)</vt:lpstr>
      <vt:lpstr>Wstępne ćwiczenie (3/3)</vt:lpstr>
      <vt:lpstr>Przydatne linki w Wikipedii („wierzchołek góry lodowej”)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Podstawy telekomunikacji – wprowadzenie do przedmiotu</dc:title>
  <cp:lastModifiedBy>Mikołaj Leszczuk</cp:lastModifiedBy>
  <cp:revision>1</cp:revision>
  <dcterms:modified xsi:type="dcterms:W3CDTF">2021-11-06T22:41:35Z</dcterms:modified>
</cp:coreProperties>
</file>